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0" r:id="rId2"/>
    <p:sldId id="266" r:id="rId3"/>
    <p:sldId id="267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Alvarado" initials="L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12:29:22.347" idx="1">
    <p:pos x="5217" y="64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Marcador de texto 4">
            <a:extLst>
              <a:ext uri="{FF2B5EF4-FFF2-40B4-BE49-F238E27FC236}">
                <a16:creationId xmlns:a16="http://schemas.microsoft.com/office/drawing/2014/main" xmlns="" id="{7A23A921-3BBE-4EF8-9A41-AD3823B70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9485" y="2887260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Tipo de proyecto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174CDF43-B97B-4555-A939-448841EFD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9484" y="249936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proyecto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xmlns="" id="{F6DCE51B-A638-4CA9-921D-BAC38E8B2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487" y="3663052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donador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xmlns="" id="{760BC27E-CCF5-4F1B-879E-F37025A5A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9487" y="3275156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 la localidad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4026719F-0390-4E61-9A69-B3F24A79A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9486" y="4050948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E3BE6873-837D-4903-91E7-3AD22BCD3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9486" y="443884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xmlns="" id="{EA0A69F6-6F3C-41A2-AC9F-927F55164D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0621" y="1219200"/>
            <a:ext cx="3495631" cy="474659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6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88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85D7821-7BD2-4A52-9163-8F8BB97F4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A8B03E4-00A9-4AA6-A084-8D7B97C0A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imagen 12">
            <a:extLst>
              <a:ext uri="{FF2B5EF4-FFF2-40B4-BE49-F238E27FC236}">
                <a16:creationId xmlns:a16="http://schemas.microsoft.com/office/drawing/2014/main" xmlns="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5" name="Marcador de posición de imagen 12">
            <a:extLst>
              <a:ext uri="{FF2B5EF4-FFF2-40B4-BE49-F238E27FC236}">
                <a16:creationId xmlns:a16="http://schemas.microsoft.com/office/drawing/2014/main" xmlns="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6" name="Marcador de posición de imagen 12">
            <a:extLst>
              <a:ext uri="{FF2B5EF4-FFF2-40B4-BE49-F238E27FC236}">
                <a16:creationId xmlns:a16="http://schemas.microsoft.com/office/drawing/2014/main" xmlns="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7" name="Marcador de posición de imagen 12">
            <a:extLst>
              <a:ext uri="{FF2B5EF4-FFF2-40B4-BE49-F238E27FC236}">
                <a16:creationId xmlns:a16="http://schemas.microsoft.com/office/drawing/2014/main" xmlns="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AD16C07-0E3C-4B1C-AB42-FDFE8C26B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90" y="307570"/>
            <a:ext cx="6458990" cy="4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xmlns="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5" name="Marcador de posición de imagen 12">
            <a:extLst>
              <a:ext uri="{FF2B5EF4-FFF2-40B4-BE49-F238E27FC236}">
                <a16:creationId xmlns:a16="http://schemas.microsoft.com/office/drawing/2014/main" xmlns="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6" name="Marcador de posición de imagen 12">
            <a:extLst>
              <a:ext uri="{FF2B5EF4-FFF2-40B4-BE49-F238E27FC236}">
                <a16:creationId xmlns:a16="http://schemas.microsoft.com/office/drawing/2014/main" xmlns="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7167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0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6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comments" Target="../comments/comment1.xml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7B2C277-3D95-43BC-88C8-F529BFA96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46 m2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140D0C8-134F-4361-8FCC-48B032E8E1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9484" y="2499364"/>
            <a:ext cx="2648288" cy="263265"/>
          </a:xfrm>
        </p:spPr>
        <p:txBody>
          <a:bodyPr/>
          <a:lstStyle/>
          <a:p>
            <a:r>
              <a:rPr lang="es-ES" dirty="0"/>
              <a:t>FAM BRACA MENDOZA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7A521D2-6533-44AF-BDD2-17DDA798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CMIC 26/AMERICANO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B7459A4-B764-46FB-8807-B532BD6DA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TETELA DEL VOLCAN, MORELOS.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590CECD3-5EF8-4618-9454-27BBF8C99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MX" dirty="0"/>
              <a:t>25/10/2019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C860C986-6A79-45E0-B89C-B2067BD854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dirty="0"/>
              <a:t>29/11/2019</a:t>
            </a:r>
          </a:p>
          <a:p>
            <a:endParaRPr lang="es-ES" dirty="0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xmlns="" id="{0117D9B1-E833-4E8F-B547-C9CF9700FA6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1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13" descr="Imagen que contiene edificio, exterior, suelo, persona&#10;&#10;Descripción generada automáticamente">
            <a:extLst>
              <a:ext uri="{FF2B5EF4-FFF2-40B4-BE49-F238E27FC236}">
                <a16:creationId xmlns:a16="http://schemas.microsoft.com/office/drawing/2014/main" xmlns="" id="{569F9363-DE72-4ACC-8640-A14E32E57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0674" y="2085116"/>
            <a:ext cx="5970588" cy="31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CFE6B894-3C15-4C45-88D9-B1D2C49DC5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0" r="-130"/>
          <a:stretch/>
        </p:blipFill>
        <p:spPr>
          <a:xfrm>
            <a:off x="683793" y="1025430"/>
            <a:ext cx="3284536" cy="1956082"/>
          </a:xfrm>
        </p:spPr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xmlns="" id="{5A7B163F-9AC9-43F3-8BB6-683A386EC4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115" y="1028182"/>
            <a:ext cx="3284537" cy="1956081"/>
          </a:xfrm>
        </p:spPr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xmlns="" id="{9876CD70-95A2-49A1-8E09-C3B8948BB5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xmlns="" id="{22EEEC6A-F64C-4634-A616-CDEA92C56E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1375" t="-311" r="-51375" b="-311"/>
          <a:stretch/>
        </p:blipFill>
        <p:spPr>
          <a:xfrm>
            <a:off x="4998115" y="3668943"/>
            <a:ext cx="3284537" cy="1956081"/>
          </a:xfrm>
        </p:spPr>
      </p:pic>
    </p:spTree>
    <p:extLst>
      <p:ext uri="{BB962C8B-B14F-4D97-AF65-F5344CB8AC3E}">
        <p14:creationId xmlns:p14="http://schemas.microsoft.com/office/powerpoint/2010/main" val="13343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C08765E3-6A4E-4347-BDBC-248F5143DFB3}"/>
              </a:ext>
            </a:extLst>
          </p:cNvPr>
          <p:cNvGrpSpPr/>
          <p:nvPr/>
        </p:nvGrpSpPr>
        <p:grpSpPr>
          <a:xfrm>
            <a:off x="672724" y="340750"/>
            <a:ext cx="6409113" cy="357447"/>
            <a:chOff x="673331" y="864524"/>
            <a:chExt cx="6409113" cy="35744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2125D78D-4493-4F88-81B3-0A5BFD376941}"/>
                </a:ext>
              </a:extLst>
            </p:cNvPr>
            <p:cNvSpPr/>
            <p:nvPr userDrawn="1"/>
          </p:nvSpPr>
          <p:spPr>
            <a:xfrm>
              <a:off x="673331" y="864524"/>
              <a:ext cx="6409113" cy="3574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42B53F3C-E7C7-4B9C-AE33-B33B2A225B0B}"/>
                </a:ext>
              </a:extLst>
            </p:cNvPr>
            <p:cNvSpPr txBox="1"/>
            <p:nvPr userDrawn="1"/>
          </p:nvSpPr>
          <p:spPr>
            <a:xfrm>
              <a:off x="1138844" y="864524"/>
              <a:ext cx="59020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700" b="1" dirty="0">
                  <a:solidFill>
                    <a:schemeClr val="bg1"/>
                  </a:solidFill>
                </a:rPr>
                <a:t>ACTA DE ENTREGA</a:t>
              </a:r>
              <a:endParaRPr lang="es-ES" sz="1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677068B-C194-437B-BA02-2869E1C26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24" y="1177820"/>
            <a:ext cx="3983166" cy="5156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0F90AA-14C2-4BCD-9075-69577DC09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27992"/>
            <a:ext cx="3983167" cy="5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5989"/>
      </p:ext>
    </p:extLst>
  </p:cSld>
  <p:clrMapOvr>
    <a:masterClrMapping/>
  </p:clrMapOvr>
</p:sld>
</file>

<file path=ppt/theme/theme1.xml><?xml version="1.0" encoding="utf-8"?>
<a:theme xmlns:a="http://schemas.openxmlformats.org/drawingml/2006/main" name="Tèrmino de Obr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èrmino de obra" id="{919C6F2B-A038-48FD-93B0-0B4BFB1BA8F8}" vid="{D4EAFC9A-9D4F-4DFD-9283-82B937E2C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Término de obra</Template>
  <TotalTime>1324</TotalTime>
  <Words>18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Tèrmino de Obra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Alvarado</dc:creator>
  <cp:lastModifiedBy>Xavier Cisneros</cp:lastModifiedBy>
  <cp:revision>98</cp:revision>
  <dcterms:created xsi:type="dcterms:W3CDTF">2019-02-05T16:34:26Z</dcterms:created>
  <dcterms:modified xsi:type="dcterms:W3CDTF">2020-01-07T15:30:36Z</dcterms:modified>
</cp:coreProperties>
</file>