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0" r:id="rId2"/>
    <p:sldId id="266" r:id="rId3"/>
    <p:sldId id="267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Alvarado" initials="L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12:29:22.347" idx="1">
    <p:pos x="5217" y="64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Marcador de texto 4">
            <a:extLst>
              <a:ext uri="{FF2B5EF4-FFF2-40B4-BE49-F238E27FC236}">
                <a16:creationId xmlns="" xmlns:a16="http://schemas.microsoft.com/office/drawing/2014/main" id="{7A23A921-3BBE-4EF8-9A41-AD3823B709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9485" y="2887260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Tipo de proyecto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="" xmlns:a16="http://schemas.microsoft.com/office/drawing/2014/main" id="{174CDF43-B97B-4555-A939-448841EFD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9484" y="2499364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del proyecto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="" xmlns:a16="http://schemas.microsoft.com/office/drawing/2014/main" id="{F6DCE51B-A638-4CA9-921D-BAC38E8B2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487" y="3663052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del donador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="" xmlns:a16="http://schemas.microsoft.com/office/drawing/2014/main" id="{760BC27E-CCF5-4F1B-879E-F37025A5A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9487" y="3275156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 la localidad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="" xmlns:a16="http://schemas.microsoft.com/office/drawing/2014/main" id="{4026719F-0390-4E61-9A69-B3F24A79A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9486" y="4050948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01/01/2019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="" xmlns:a16="http://schemas.microsoft.com/office/drawing/2014/main" id="{E3BE6873-837D-4903-91E7-3AD22BCD3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9486" y="4438844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01/01/2019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="" xmlns:a16="http://schemas.microsoft.com/office/drawing/2014/main" id="{EA0A69F6-6F3C-41A2-AC9F-927F55164D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0621" y="1219200"/>
            <a:ext cx="3495631" cy="474659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6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888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85D7821-7BD2-4A52-9163-8F8BB97F4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" y="0"/>
            <a:ext cx="8246225" cy="8645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A8B03E4-00A9-4AA6-A084-8D7B97C0A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" y="0"/>
            <a:ext cx="8246225" cy="8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ción de imagen 12">
            <a:extLst>
              <a:ext uri="{FF2B5EF4-FFF2-40B4-BE49-F238E27FC236}">
                <a16:creationId xmlns="" xmlns:a16="http://schemas.microsoft.com/office/drawing/2014/main" id="{FDB24663-BB8F-4B77-8929-3EE1ECC95E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93" y="1025430"/>
            <a:ext cx="3284536" cy="19560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5" name="Marcador de posición de imagen 12">
            <a:extLst>
              <a:ext uri="{FF2B5EF4-FFF2-40B4-BE49-F238E27FC236}">
                <a16:creationId xmlns="" xmlns:a16="http://schemas.microsoft.com/office/drawing/2014/main" id="{F7F33AEE-7FFE-4D3D-8749-4C3E91C54D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8115" y="1028182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6" name="Marcador de posición de imagen 12">
            <a:extLst>
              <a:ext uri="{FF2B5EF4-FFF2-40B4-BE49-F238E27FC236}">
                <a16:creationId xmlns="" xmlns:a16="http://schemas.microsoft.com/office/drawing/2014/main" id="{D63A79F8-D79F-4334-8B2E-BB4698F4B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3668945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7" name="Marcador de posición de imagen 12">
            <a:extLst>
              <a:ext uri="{FF2B5EF4-FFF2-40B4-BE49-F238E27FC236}">
                <a16:creationId xmlns="" xmlns:a16="http://schemas.microsoft.com/office/drawing/2014/main" id="{C16E9D23-D1FF-4FB7-A22E-3B4662B67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8115" y="3668943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AD16C07-0E3C-4B1C-AB42-FDFE8C26B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90" y="307570"/>
            <a:ext cx="6458990" cy="4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FDB24663-BB8F-4B77-8929-3EE1ECC95E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93" y="1025430"/>
            <a:ext cx="3284536" cy="19560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="" xmlns:a16="http://schemas.microsoft.com/office/drawing/2014/main" id="{F7F33AEE-7FFE-4D3D-8749-4C3E91C54D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8115" y="1028182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5" name="Marcador de posición de imagen 12">
            <a:extLst>
              <a:ext uri="{FF2B5EF4-FFF2-40B4-BE49-F238E27FC236}">
                <a16:creationId xmlns="" xmlns:a16="http://schemas.microsoft.com/office/drawing/2014/main" id="{D63A79F8-D79F-4334-8B2E-BB4698F4B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3668945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6" name="Marcador de posición de imagen 12">
            <a:extLst>
              <a:ext uri="{FF2B5EF4-FFF2-40B4-BE49-F238E27FC236}">
                <a16:creationId xmlns="" xmlns:a16="http://schemas.microsoft.com/office/drawing/2014/main" id="{C16E9D23-D1FF-4FB7-A22E-3B4662B67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8115" y="3668943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71679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00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6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D7B2C277-3D95-43BC-88C8-F529BFA96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46 m2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140D0C8-134F-4361-8FCC-48B032E8E1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9484" y="2499364"/>
            <a:ext cx="2648288" cy="263265"/>
          </a:xfrm>
        </p:spPr>
        <p:txBody>
          <a:bodyPr/>
          <a:lstStyle/>
          <a:p>
            <a:r>
              <a:rPr lang="es-ES" dirty="0"/>
              <a:t>CONCEPCION MERCADO ROJAS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7A521D2-6533-44AF-BDD2-17DDA798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JMG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2B7459A4-B764-46FB-8807-B532BD6DAA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VALLE DE BRAVO, EDO DE MEX.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590CECD3-5EF8-4618-9454-27BBF8C99A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MX" dirty="0"/>
              <a:t>08/11/2019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C860C986-6A79-45E0-B89C-B2067BD854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dirty="0"/>
              <a:t>29/11/2019</a:t>
            </a:r>
          </a:p>
          <a:p>
            <a:endParaRPr lang="es-ES" dirty="0"/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="" xmlns:a16="http://schemas.microsoft.com/office/drawing/2014/main" id="{0117D9B1-E833-4E8F-B547-C9CF9700FA6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1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19" b="14619"/>
          <a:stretch>
            <a:fillRect/>
          </a:stretch>
        </p:blipFill>
        <p:spPr>
          <a:xfrm>
            <a:off x="1395988" y="1800560"/>
            <a:ext cx="6176482" cy="32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posición de imagen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3 Marcador de posición de imagen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76717" r="-76717"/>
          <a:stretch/>
        </p:blipFill>
        <p:spPr/>
      </p:pic>
      <p:pic>
        <p:nvPicPr>
          <p:cNvPr id="7" name="6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7 Marcador de posición de imagen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43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C08765E3-6A4E-4347-BDBC-248F5143DFB3}"/>
              </a:ext>
            </a:extLst>
          </p:cNvPr>
          <p:cNvGrpSpPr/>
          <p:nvPr/>
        </p:nvGrpSpPr>
        <p:grpSpPr>
          <a:xfrm>
            <a:off x="672724" y="340750"/>
            <a:ext cx="6409113" cy="357447"/>
            <a:chOff x="673331" y="864524"/>
            <a:chExt cx="6409113" cy="357447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2125D78D-4493-4F88-81B3-0A5BFD376941}"/>
                </a:ext>
              </a:extLst>
            </p:cNvPr>
            <p:cNvSpPr/>
            <p:nvPr userDrawn="1"/>
          </p:nvSpPr>
          <p:spPr>
            <a:xfrm>
              <a:off x="673331" y="864524"/>
              <a:ext cx="6409113" cy="3574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42B53F3C-E7C7-4B9C-AE33-B33B2A225B0B}"/>
                </a:ext>
              </a:extLst>
            </p:cNvPr>
            <p:cNvSpPr txBox="1"/>
            <p:nvPr userDrawn="1"/>
          </p:nvSpPr>
          <p:spPr>
            <a:xfrm>
              <a:off x="1138844" y="864524"/>
              <a:ext cx="59020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700" b="1" dirty="0">
                  <a:solidFill>
                    <a:schemeClr val="bg1"/>
                  </a:solidFill>
                </a:rPr>
                <a:t>ACTA DE ENTREGA</a:t>
              </a:r>
              <a:endParaRPr lang="es-ES" sz="17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24" y="1017916"/>
            <a:ext cx="3909203" cy="521227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34688" y="1669449"/>
            <a:ext cx="5212272" cy="39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5989"/>
      </p:ext>
    </p:extLst>
  </p:cSld>
  <p:clrMapOvr>
    <a:masterClrMapping/>
  </p:clrMapOvr>
</p:sld>
</file>

<file path=ppt/theme/theme1.xml><?xml version="1.0" encoding="utf-8"?>
<a:theme xmlns:a="http://schemas.openxmlformats.org/drawingml/2006/main" name="Tèrmino de Obr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èrmino de obra" id="{919C6F2B-A038-48FD-93B0-0B4BFB1BA8F8}" vid="{D4EAFC9A-9D4F-4DFD-9283-82B937E2C2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Término de obra</Template>
  <TotalTime>1337</TotalTime>
  <Words>19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Tèrmino de Obra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Alvarado</dc:creator>
  <cp:lastModifiedBy>Xavier Cisneros</cp:lastModifiedBy>
  <cp:revision>102</cp:revision>
  <dcterms:created xsi:type="dcterms:W3CDTF">2019-02-05T16:34:26Z</dcterms:created>
  <dcterms:modified xsi:type="dcterms:W3CDTF">2020-01-07T15:30:53Z</dcterms:modified>
</cp:coreProperties>
</file>