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60" r:id="rId2"/>
    <p:sldId id="266" r:id="rId3"/>
    <p:sldId id="267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a Alvarado" initials="L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7T12:29:22.347" idx="1">
    <p:pos x="5217" y="648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Marcador de texto 4">
            <a:extLst>
              <a:ext uri="{FF2B5EF4-FFF2-40B4-BE49-F238E27FC236}">
                <a16:creationId xmlns:a16="http://schemas.microsoft.com/office/drawing/2014/main" xmlns="" id="{7A23A921-3BBE-4EF8-9A41-AD3823B709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9485" y="2887260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Tipo de proyecto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xmlns="" id="{174CDF43-B97B-4555-A939-448841EFD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59484" y="2499364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Nombre del proyecto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xmlns="" id="{F6DCE51B-A638-4CA9-921D-BAC38E8B2A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9487" y="3663052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Nombre del donador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xmlns="" id="{760BC27E-CCF5-4F1B-879E-F37025A5A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59487" y="3275156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Nombre de la localidad</a:t>
            </a:r>
          </a:p>
        </p:txBody>
      </p:sp>
      <p:sp>
        <p:nvSpPr>
          <p:cNvPr id="20" name="Marcador de texto 4">
            <a:extLst>
              <a:ext uri="{FF2B5EF4-FFF2-40B4-BE49-F238E27FC236}">
                <a16:creationId xmlns:a16="http://schemas.microsoft.com/office/drawing/2014/main" xmlns="" id="{4026719F-0390-4E61-9A69-B3F24A79A0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59486" y="4050948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01/01/2019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xmlns="" id="{E3BE6873-837D-4903-91E7-3AD22BCD3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59486" y="4438844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01/01/2019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xmlns="" id="{EA0A69F6-6F3C-41A2-AC9F-927F55164D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0621" y="1219200"/>
            <a:ext cx="3495631" cy="474659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66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 Interven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8887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85D7821-7BD2-4A52-9163-8F8BB97F4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87" y="0"/>
            <a:ext cx="8246225" cy="8645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A8B03E4-00A9-4AA6-A084-8D7B97C0A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87" y="0"/>
            <a:ext cx="8246225" cy="8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6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 Interven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arcador de posición de imagen 12">
            <a:extLst>
              <a:ext uri="{FF2B5EF4-FFF2-40B4-BE49-F238E27FC236}">
                <a16:creationId xmlns:a16="http://schemas.microsoft.com/office/drawing/2014/main" xmlns="" id="{FDB24663-BB8F-4B77-8929-3EE1ECC95E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793" y="1025430"/>
            <a:ext cx="3284536" cy="195608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5" name="Marcador de posición de imagen 12">
            <a:extLst>
              <a:ext uri="{FF2B5EF4-FFF2-40B4-BE49-F238E27FC236}">
                <a16:creationId xmlns:a16="http://schemas.microsoft.com/office/drawing/2014/main" xmlns="" id="{F7F33AEE-7FFE-4D3D-8749-4C3E91C54D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98115" y="1028182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6" name="Marcador de posición de imagen 12">
            <a:extLst>
              <a:ext uri="{FF2B5EF4-FFF2-40B4-BE49-F238E27FC236}">
                <a16:creationId xmlns:a16="http://schemas.microsoft.com/office/drawing/2014/main" xmlns="" id="{D63A79F8-D79F-4334-8B2E-BB4698F4B1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037" y="3668945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7" name="Marcador de posición de imagen 12">
            <a:extLst>
              <a:ext uri="{FF2B5EF4-FFF2-40B4-BE49-F238E27FC236}">
                <a16:creationId xmlns:a16="http://schemas.microsoft.com/office/drawing/2014/main" xmlns="" id="{C16E9D23-D1FF-4FB7-A22E-3B4662B67E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8115" y="3668943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AD16C07-0E3C-4B1C-AB42-FDFE8C26BE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90" y="307570"/>
            <a:ext cx="6458990" cy="44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Interven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xmlns="" id="{FDB24663-BB8F-4B77-8929-3EE1ECC95E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793" y="1025430"/>
            <a:ext cx="3284536" cy="195608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14" name="Marcador de posición de imagen 12">
            <a:extLst>
              <a:ext uri="{FF2B5EF4-FFF2-40B4-BE49-F238E27FC236}">
                <a16:creationId xmlns:a16="http://schemas.microsoft.com/office/drawing/2014/main" xmlns="" id="{F7F33AEE-7FFE-4D3D-8749-4C3E91C54D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98115" y="1028182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15" name="Marcador de posición de imagen 12">
            <a:extLst>
              <a:ext uri="{FF2B5EF4-FFF2-40B4-BE49-F238E27FC236}">
                <a16:creationId xmlns:a16="http://schemas.microsoft.com/office/drawing/2014/main" xmlns="" id="{D63A79F8-D79F-4334-8B2E-BB4698F4B1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037" y="3668945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16" name="Marcador de posición de imagen 12">
            <a:extLst>
              <a:ext uri="{FF2B5EF4-FFF2-40B4-BE49-F238E27FC236}">
                <a16:creationId xmlns:a16="http://schemas.microsoft.com/office/drawing/2014/main" xmlns="" id="{C16E9D23-D1FF-4FB7-A22E-3B4662B67E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8115" y="3668943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171679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00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66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10" Type="http://schemas.openxmlformats.org/officeDocument/2006/relationships/comments" Target="../comments/comment1.xml"/><Relationship Id="rId4" Type="http://schemas.openxmlformats.org/officeDocument/2006/relationships/image" Target="../media/image13.jpe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D7B2C277-3D95-43BC-88C8-F529BFA966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48 m2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140D0C8-134F-4361-8FCC-48B032E8E1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9484" y="2499364"/>
            <a:ext cx="2648288" cy="263265"/>
          </a:xfrm>
        </p:spPr>
        <p:txBody>
          <a:bodyPr/>
          <a:lstStyle/>
          <a:p>
            <a:r>
              <a:rPr lang="es-MX" dirty="0"/>
              <a:t>SORJUANA INES DE LA CRUZ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7A521D2-6533-44AF-BDD2-17DDA798C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VESTA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B7459A4-B764-46FB-8807-B532BD6DAA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59485" y="3297367"/>
            <a:ext cx="2511425" cy="263265"/>
          </a:xfrm>
        </p:spPr>
        <p:txBody>
          <a:bodyPr/>
          <a:lstStyle/>
          <a:p>
            <a:r>
              <a:rPr lang="es-ES" dirty="0"/>
              <a:t>TIANGUISTENCO, EDO DE MEX.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590CECD3-5EF8-4618-9454-27BBF8C99A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MX" dirty="0" smtClean="0"/>
              <a:t>20/11/2019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C860C986-6A79-45E0-B89C-B2067BD854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MX" dirty="0" smtClean="0"/>
              <a:t>13/12/2019</a:t>
            </a:r>
            <a:endParaRPr lang="es-MX" dirty="0"/>
          </a:p>
          <a:p>
            <a:endParaRPr lang="es-ES" dirty="0"/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xmlns="" id="{0117D9B1-E833-4E8F-B547-C9CF9700FA6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914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156" y="1462489"/>
            <a:ext cx="293306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056" y="1463124"/>
            <a:ext cx="293306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056" y="3730074"/>
            <a:ext cx="2933065" cy="219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156" y="3730074"/>
            <a:ext cx="2933065" cy="220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1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10 Marcador de posición de imagen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11 Marcador de posición de imagen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12 Marcador de posición de imagen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43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C08765E3-6A4E-4347-BDBC-248F5143DFB3}"/>
              </a:ext>
            </a:extLst>
          </p:cNvPr>
          <p:cNvGrpSpPr/>
          <p:nvPr/>
        </p:nvGrpSpPr>
        <p:grpSpPr>
          <a:xfrm>
            <a:off x="672724" y="340750"/>
            <a:ext cx="6409113" cy="357447"/>
            <a:chOff x="673331" y="864524"/>
            <a:chExt cx="6409113" cy="357447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2125D78D-4493-4F88-81B3-0A5BFD376941}"/>
                </a:ext>
              </a:extLst>
            </p:cNvPr>
            <p:cNvSpPr/>
            <p:nvPr userDrawn="1"/>
          </p:nvSpPr>
          <p:spPr>
            <a:xfrm>
              <a:off x="673331" y="864524"/>
              <a:ext cx="6409113" cy="35744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xmlns="" id="{42B53F3C-E7C7-4B9C-AE33-B33B2A225B0B}"/>
                </a:ext>
              </a:extLst>
            </p:cNvPr>
            <p:cNvSpPr txBox="1"/>
            <p:nvPr userDrawn="1"/>
          </p:nvSpPr>
          <p:spPr>
            <a:xfrm>
              <a:off x="1138844" y="864524"/>
              <a:ext cx="59020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700" b="1" dirty="0">
                  <a:solidFill>
                    <a:schemeClr val="bg1"/>
                  </a:solidFill>
                </a:rPr>
                <a:t>ACTA DE ENTREGA</a:t>
              </a:r>
              <a:endParaRPr lang="es-ES" sz="17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01141" y="1564039"/>
            <a:ext cx="5185619" cy="388921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24" y="915837"/>
            <a:ext cx="3889215" cy="518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65989"/>
      </p:ext>
    </p:extLst>
  </p:cSld>
  <p:clrMapOvr>
    <a:masterClrMapping/>
  </p:clrMapOvr>
</p:sld>
</file>

<file path=ppt/theme/theme1.xml><?xml version="1.0" encoding="utf-8"?>
<a:theme xmlns:a="http://schemas.openxmlformats.org/drawingml/2006/main" name="Tèrmino de Obr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èrmino de obra" id="{919C6F2B-A038-48FD-93B0-0B4BFB1BA8F8}" vid="{D4EAFC9A-9D4F-4DFD-9283-82B937E2C2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Término de obra</Template>
  <TotalTime>1347</TotalTime>
  <Words>19</Words>
  <Application>Microsoft Office PowerPoint</Application>
  <PresentationFormat>Presentación en pantalla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Tèrmino de Obra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Lucia Alvarado</dc:creator>
  <cp:lastModifiedBy>Xavier Cisneros</cp:lastModifiedBy>
  <cp:revision>99</cp:revision>
  <dcterms:created xsi:type="dcterms:W3CDTF">2019-02-05T16:34:26Z</dcterms:created>
  <dcterms:modified xsi:type="dcterms:W3CDTF">2020-01-07T15:31:23Z</dcterms:modified>
</cp:coreProperties>
</file>