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/>
    <p:restoredTop sz="96405"/>
  </p:normalViewPr>
  <p:slideViewPr>
    <p:cSldViewPr snapToGrid="0" snapToObjects="1" showGuides="1">
      <p:cViewPr varScale="1">
        <p:scale>
          <a:sx n="114" d="100"/>
          <a:sy n="114" d="100"/>
        </p:scale>
        <p:origin x="18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1" d="100"/>
          <a:sy n="101" d="100"/>
        </p:scale>
        <p:origin x="2920" y="2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405DE1-6E7F-0A4A-B36A-2A5451CB5075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3EFE31-F297-5848-A5BB-5CFF7C1B6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385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EFE31-F297-5848-A5BB-5CFF7C1B674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81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4110C7-F35C-5843-A943-78DAE3A288F8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DA753-7E8C-0C47-BED3-13C30C53DF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871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4110C7-F35C-5843-A943-78DAE3A288F8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DA753-7E8C-0C47-BED3-13C30C53DF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11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4110C7-F35C-5843-A943-78DAE3A288F8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DA753-7E8C-0C47-BED3-13C30C53DF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2201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2C55F-5707-6E49-9BEA-7EA2014CE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E471CB-9A0D-7F4D-BFD3-2D7E24EFC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90D32-9616-F047-9E37-78B418E1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822454-4167-7943-B5B0-BFC046EBD8C9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EE4AC2-9E77-514C-BA04-B9EBA1E3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48713E-3401-8043-B0E9-30600267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D70030C-482F-694F-A82D-7AAE6B0090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02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DD176-F7D6-A14D-A508-9DF53F0E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B6A4CB-C541-3542-80A2-D7574ED2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2E47B3-8CF4-B846-841E-E556381D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822454-4167-7943-B5B0-BFC046EBD8C9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653770-A608-3F46-92C4-06007A97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E7933-4CA1-694B-B55E-6D76099B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D70030C-482F-694F-A82D-7AAE6B0090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168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72F43-DCB9-6840-8824-6DB2E4AE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46F0D7-93BC-3746-9986-4CEBFBC70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D898B-133C-C440-99A7-C640CAE2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822454-4167-7943-B5B0-BFC046EBD8C9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CAE957-764F-104B-A494-5E1A150E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0F8644-7371-9B4F-AAF6-4B954D60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D70030C-482F-694F-A82D-7AAE6B0090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86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E2AEF-5774-9B4A-A3AD-57AE7FCD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EA1DFF-072F-8D40-AA3E-2DA2F723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9ABA85-B716-774B-95E0-C33121842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D2B956-8091-1642-99AF-AE3D5CB4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822454-4167-7943-B5B0-BFC046EBD8C9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07398C-99DB-1C4E-A568-3D949FDA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837D0F-C802-154B-BAFA-FD38FBD7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D70030C-482F-694F-A82D-7AAE6B0090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174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9D83E-E6BC-6F4B-B14B-EE226DB6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BC27F6-7622-B54A-A4AA-044869671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4FBFB5-7537-BF40-8E0C-E99E0BA32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ADA402-5884-984B-8D22-A555309DA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FFEA11-88C4-2646-B275-16A6BB3D7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88ADB0-2545-4647-804E-3B9B11EE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822454-4167-7943-B5B0-BFC046EBD8C9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E77444-03E0-0143-BEB6-01F537BE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0B8813-F317-DE4E-9908-BD691A7E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D70030C-482F-694F-A82D-7AAE6B0090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50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6AF07-0A1D-424E-880E-93725E07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247F9F-3E5A-F04B-9526-C42C4C68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822454-4167-7943-B5B0-BFC046EBD8C9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B4917B-DE8B-5340-9D6D-285EADC1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9EE319-CAA2-1E41-A83E-C6D9FE7A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D70030C-482F-694F-A82D-7AAE6B0090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188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A2B7BE-2973-CB4A-BAEF-1D9F3B12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822454-4167-7943-B5B0-BFC046EBD8C9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1C956E-72FA-C045-91CC-6E194EC8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B6D09E-A8C5-A84F-9C09-81538D01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D70030C-482F-694F-A82D-7AAE6B0090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8001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0C0D8-706C-FF49-870C-211CF4F3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248B43-03CE-0246-B357-4787FC643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BF2ECE-4E94-DE4F-B0AF-65E481CC8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1CCB20-28AD-1047-81B5-BF80D0BD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822454-4167-7943-B5B0-BFC046EBD8C9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9E2A42-9ABE-944F-A9E3-92816FFE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C86416-64A4-734C-B875-0B60E6DC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D70030C-482F-694F-A82D-7AAE6B0090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69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4110C7-F35C-5843-A943-78DAE3A288F8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DA753-7E8C-0C47-BED3-13C30C53DF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302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86FE4-7C26-FD48-A551-D3F42800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600F04-4ED3-4B47-B83C-CB056636B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C7B02E-28CB-3848-B0B4-A1D7D7562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511930-D20F-1847-B343-A9D070EB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822454-4167-7943-B5B0-BFC046EBD8C9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E3E15D-BA60-DD48-B094-38A9E9B7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966392-5A1A-BA4B-AE24-D2F7104E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D70030C-482F-694F-A82D-7AAE6B0090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026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5B283-2D8A-684B-808C-DE6BF018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F006B7-246C-C245-BAB8-CB22BF4F9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D475D-525C-E44A-85A4-9970BAF8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822454-4167-7943-B5B0-BFC046EBD8C9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623DE-A124-6C48-8393-09CD8514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DDB38-3D9C-5040-B151-2D64DC3E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D70030C-482F-694F-A82D-7AAE6B0090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8357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B75D37-5F23-614F-BA71-EF66F4BF1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DB50FE-B18D-3C48-B1A4-AB12DC991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B5C624-1C7F-B547-A07F-E755C508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822454-4167-7943-B5B0-BFC046EBD8C9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C1C29-4705-804D-9137-29A809AC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5D6698-2D1D-1046-A592-54BAC14D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D70030C-482F-694F-A82D-7AAE6B0090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05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9992D-EA88-C848-A3B9-5988CFBBA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B92CBC-D636-1A46-9EE1-23B966C58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E7F85B-E772-9B4C-A20B-7A12384F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CC35C5-F361-E246-A516-10A1CE39459B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BF0A6F-32FE-284C-B7C8-91922491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14CE9-BDB3-9A4E-A82E-D36658F7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A1061F-0D00-4944-9203-EB2694B7D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95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EFDF2-D2D2-8C4D-8687-1A12C348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806567-FB0E-944C-BEAA-1FAFFBE31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52068-BC76-1448-A400-8DE5097F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CC35C5-F361-E246-A516-10A1CE39459B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B6E17-CB64-914D-87BB-87B7D210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C7F29F-B757-5842-ADD1-26643614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A1061F-0D00-4944-9203-EB2694B7D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020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EB84A-577A-604B-B798-A6860A30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3E86F-C403-FD41-9E47-932C74FF5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5A512E-AB29-594F-BD93-1F3D456F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CC35C5-F361-E246-A516-10A1CE39459B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215477-D152-E643-9343-027F5961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3D23D1-CB78-A042-918E-429291E7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A1061F-0D00-4944-9203-EB2694B7D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819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C00F9-BFB9-6A4D-BE4A-05E56A40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B2C36F-4629-EA4A-8AFC-757100CA2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A723E2-F65C-CC43-9003-6A96DD4F3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FD7D8B-2E09-974E-9040-BCB02E89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CC35C5-F361-E246-A516-10A1CE39459B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218E2D-801D-1344-9E16-BD3B1027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1C3F51-E357-504D-8FFF-A99BF8DC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A1061F-0D00-4944-9203-EB2694B7D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284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6888F-5B01-B943-AC2D-DE5AD096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1BCA96-6A3E-A045-9639-0684C14D7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7FE7B6-E7DD-6E4D-BD26-0B7F3B172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A49FE6-301B-FF40-9DCA-94E8EDC78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BE3F1B-286B-AD49-95DD-8D1C9ED71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2142CE-1735-4148-A226-C04AB920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CC35C5-F361-E246-A516-10A1CE39459B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AC4DBF-0C36-0141-8189-4234DFF3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93DAEE-45C5-2648-ABEE-B36BF23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A1061F-0D00-4944-9203-EB2694B7D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123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6608-335E-3E4B-A7CE-6680B508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7E6600-2978-8844-BA12-6A255302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CC35C5-F361-E246-A516-10A1CE39459B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7B86A0-1839-C345-AFCC-0E110686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4294A7-9F7C-674C-A2F1-FC92F686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A1061F-0D00-4944-9203-EB2694B7D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380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219B26-6414-1B44-96BF-AFFDD944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CC35C5-F361-E246-A516-10A1CE39459B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857106-DA13-AE49-9FEA-5E30839F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913876-269B-1941-AFD8-0183F9C2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A1061F-0D00-4944-9203-EB2694B7D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09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4110C7-F35C-5843-A943-78DAE3A288F8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DA753-7E8C-0C47-BED3-13C30C53DF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17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BCD31-3DA4-1543-9A29-27BA5F1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2F2BB4-D348-8D49-90A4-38104F9E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DB8A9B-F248-1540-8BF0-A8343D083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9398F7-2BC3-384B-AFAB-9AB06DA7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CC35C5-F361-E246-A516-10A1CE39459B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0790A9-6EA7-F344-9B41-E0FC0654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5462F9-79DE-944A-BB25-36E2E75E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A1061F-0D00-4944-9203-EB2694B7D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062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62195-42B5-F04D-B2C5-5AD3C6BE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6B7FB9-46AB-214B-A6B8-01CB0B55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A5FFC6-CDB4-864A-A374-BE681DAE6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CCF637-56B6-5F4B-ACE6-A1335E9C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CC35C5-F361-E246-A516-10A1CE39459B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04EE58-F27C-5F4F-80DC-F8ABE56D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6AB9F-F43D-E642-A962-7A1BAD6B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A1061F-0D00-4944-9203-EB2694B7D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346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43930-E5F4-C44C-9CB2-21C2786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5ED29F-8FC2-5C40-88F8-BC9451909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D6D27-1C8F-8F4A-BD3B-F7A1E7DF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CC35C5-F361-E246-A516-10A1CE39459B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CE143B-ED39-FB4C-BE43-27CD0E50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4F368-5CF5-A945-AA4D-F28A94DB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A1061F-0D00-4944-9203-EB2694B7D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3820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0F069E-87D2-5D46-BD23-97D29416B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782E87-3FFA-2D40-A543-654F64C9D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D65718-0C7C-724E-B903-8069D36D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CC35C5-F361-E246-A516-10A1CE39459B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45F495-756F-2141-97BF-DDD7FDE9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8BA849-D7ED-B846-8098-575E2181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A1061F-0D00-4944-9203-EB2694B7D8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60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8CE05-B6F7-014A-977D-52ED5840F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BE3AFD-85EF-A744-BE77-16AB30379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7D1EF0-D288-614A-A89A-5EEE2970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57DDB1-D16C-5B43-9830-C39CC4A7B7BA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5774C9-15A6-4443-ADBB-71268B43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91F134-2A8C-D14C-A491-7EE83B64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B1B2DCB-2E3F-4840-97EC-5567B8113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73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A021E-9257-5743-8350-E0A4E2E7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64EFD7-2818-D241-92E1-44CBC767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CF5001-A0E1-D545-A5DE-9EFAAC2B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57DDB1-D16C-5B43-9830-C39CC4A7B7BA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1E45EC-BF16-D142-BB20-267D6F36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87F1FC-A050-6B4C-A074-9557445E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B1B2DCB-2E3F-4840-97EC-5567B8113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692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43D1C-33EF-934D-A88E-2AC32233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14E8F3-ADF5-E545-AA64-116777E60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8A9674-13D5-2242-9976-58238942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57DDB1-D16C-5B43-9830-C39CC4A7B7BA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CEF7F6-429C-DF4A-AD16-AF087897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069F11-16B6-5B4E-AAC9-CA06CE91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B1B2DCB-2E3F-4840-97EC-5567B8113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01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64EFA-194C-2440-AB27-C90A1007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9C547D-7A01-3D41-BDD0-037DF11DF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5F82F0-98A3-5F4C-AC61-D572F2193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9EF86-FDD3-2C47-8462-E06E76C1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57DDB1-D16C-5B43-9830-C39CC4A7B7BA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45BE7-63F0-8D4C-9B16-8FBAF54D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CAD365-D00E-F44C-851E-42D35AFE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B1B2DCB-2E3F-4840-97EC-5567B8113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8198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8B682-15F3-2D4B-ADD0-3549A674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8C30A0-E6D0-FE4A-A3D0-5F05262A0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6A59E2-4B36-954F-B7CA-F73C77888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CB85A1-1949-CC42-8627-DBF7A35DD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5C2FFE-BB32-8E46-8A12-9EDD23C6E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898F5F-7F3C-BD4B-855D-D16BA5E4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57DDB1-D16C-5B43-9830-C39CC4A7B7BA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E0E793-7197-E340-8720-EEA7F205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249A1F-BA2D-2A41-B069-4914CE1A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B1B2DCB-2E3F-4840-97EC-5567B8113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807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57F84-98B1-6441-A6D6-FDC3665E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D47063-1BD0-614A-BF68-E07429F1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57DDB1-D16C-5B43-9830-C39CC4A7B7BA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AEA399-1DA9-4145-97D2-71685505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D302AC-3149-7247-9308-BE4AE248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B1B2DCB-2E3F-4840-97EC-5567B8113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7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4110C7-F35C-5843-A943-78DAE3A288F8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DA753-7E8C-0C47-BED3-13C30C53DF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116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014255-F5A0-3345-A685-7C475041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57DDB1-D16C-5B43-9830-C39CC4A7B7BA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7E0D68-7C13-E742-A7E2-B81ACECB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0050FD-DDB8-A846-9A0A-2A0BE018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B1B2DCB-2E3F-4840-97EC-5567B8113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217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D8F20-8EC3-2A48-BAC5-C1A751B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8DE58E-A76C-9B4A-ADB4-0C362E726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61D04F-F74C-2845-9B24-4F8588EF6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C6D30B-7245-2147-80E2-AC894351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57DDB1-D16C-5B43-9830-C39CC4A7B7BA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3532A4-9F41-DD4B-AF85-B30769AA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BF6A36-3870-004A-A323-55E4DEE8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B1B2DCB-2E3F-4840-97EC-5567B8113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347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BD854-D5D5-654C-90C5-AF6FC75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ED3896-554E-ED42-80D6-6A5D3A046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F3A346-E140-2A45-943C-CF0668585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727710-3E80-3543-BD9F-A787DD03B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57DDB1-D16C-5B43-9830-C39CC4A7B7BA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EC7C0F-1EF9-454D-82DC-AA580C78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B537D1-E2C3-5941-B7D8-522099BC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B1B2DCB-2E3F-4840-97EC-5567B8113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8438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20A90-EE7B-BC43-81D4-3E12DEAB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A9E157-9712-A34F-8EC5-90DFFD1D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D300D3-92F3-4D4A-A008-71FB8C4E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57DDB1-D16C-5B43-9830-C39CC4A7B7BA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CE7F9-3FA4-0344-8EB5-FC259C25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8C682-01A8-3B4D-869A-53DB5EFD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B1B2DCB-2E3F-4840-97EC-5567B8113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297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701B23-B730-714F-80D3-FCFA3ED6F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7786C2-2EE9-934F-A65D-864420EE2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448E46-8DB6-AC48-BB18-2E6ACD85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57DDB1-D16C-5B43-9830-C39CC4A7B7BA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8AB81-0B9A-5C48-930F-A309823E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A8D6DF-5DE3-D74B-9E33-F31EBCDB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B1B2DCB-2E3F-4840-97EC-5567B8113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866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4110C7-F35C-5843-A943-78DAE3A288F8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DA753-7E8C-0C47-BED3-13C30C53DF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83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4110C7-F35C-5843-A943-78DAE3A288F8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DA753-7E8C-0C47-BED3-13C30C53DF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152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4110C7-F35C-5843-A943-78DAE3A288F8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DA753-7E8C-0C47-BED3-13C30C53DF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809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4110C7-F35C-5843-A943-78DAE3A288F8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DA753-7E8C-0C47-BED3-13C30C53DF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80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4110C7-F35C-5843-A943-78DAE3A288F8}" type="datetimeFigureOut">
              <a:rPr lang="es-MX" smtClean="0"/>
              <a:t>13/09/2022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DA753-7E8C-0C47-BED3-13C30C53DF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596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42F594D9-2633-A04A-91EA-FEF24D86601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688" y="297069"/>
            <a:ext cx="826312" cy="322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49EC06-DAFC-174D-8D25-E50749D6281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43626" y="650832"/>
            <a:ext cx="8256745" cy="6500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DE3D544-240A-194A-A4D3-EB51BFA10609}"/>
              </a:ext>
            </a:extLst>
          </p:cNvPr>
          <p:cNvSpPr txBox="1"/>
          <p:nvPr userDrawn="1"/>
        </p:nvSpPr>
        <p:spPr>
          <a:xfrm>
            <a:off x="890153" y="273497"/>
            <a:ext cx="736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REPORTE DE TÉRMINO DE OBRA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CECA4E1-D8FB-0B4C-A5B8-219B255D5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627" y="1378259"/>
            <a:ext cx="4128373" cy="4519790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6E1EF369-DF57-B84B-9018-90F397472677}"/>
              </a:ext>
            </a:extLst>
          </p:cNvPr>
          <p:cNvGrpSpPr/>
          <p:nvPr userDrawn="1"/>
        </p:nvGrpSpPr>
        <p:grpSpPr>
          <a:xfrm>
            <a:off x="4766551" y="2267658"/>
            <a:ext cx="3963003" cy="2322684"/>
            <a:chOff x="4766551" y="2267658"/>
            <a:chExt cx="3963003" cy="2322684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80FF7881-1718-3F4A-8B69-CBBBBCA0F085}"/>
                </a:ext>
              </a:extLst>
            </p:cNvPr>
            <p:cNvGrpSpPr/>
            <p:nvPr userDrawn="1"/>
          </p:nvGrpSpPr>
          <p:grpSpPr>
            <a:xfrm>
              <a:off x="4776280" y="2267658"/>
              <a:ext cx="3953274" cy="2322684"/>
              <a:chOff x="4742909" y="2273186"/>
              <a:chExt cx="3953274" cy="2322684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2ED5FCC3-159C-5647-8B01-C2E44B319D9C}"/>
                  </a:ext>
                </a:extLst>
              </p:cNvPr>
              <p:cNvSpPr/>
              <p:nvPr userDrawn="1"/>
            </p:nvSpPr>
            <p:spPr>
              <a:xfrm>
                <a:off x="4742909" y="2273186"/>
                <a:ext cx="3943546" cy="2322684"/>
              </a:xfrm>
              <a:prstGeom prst="rect">
                <a:avLst/>
              </a:prstGeom>
              <a:solidFill>
                <a:srgbClr val="1421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7E30C1EB-864D-244E-B73C-801F641B62BE}"/>
                  </a:ext>
                </a:extLst>
              </p:cNvPr>
              <p:cNvSpPr/>
              <p:nvPr userDrawn="1"/>
            </p:nvSpPr>
            <p:spPr>
              <a:xfrm>
                <a:off x="6182602" y="2273186"/>
                <a:ext cx="2503853" cy="23226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421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AED646AB-6665-6C41-97BD-81B7C60A8F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192330" y="3434528"/>
                <a:ext cx="2503853" cy="0"/>
              </a:xfrm>
              <a:prstGeom prst="line">
                <a:avLst/>
              </a:prstGeom>
              <a:ln>
                <a:solidFill>
                  <a:srgbClr val="1421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6066CF44-40BE-CE42-BEA8-1DE736BF1C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988050" y="2670243"/>
                <a:ext cx="2688678" cy="0"/>
              </a:xfrm>
              <a:prstGeom prst="line">
                <a:avLst/>
              </a:prstGeom>
              <a:ln>
                <a:solidFill>
                  <a:srgbClr val="1421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49C5FFC2-6578-1442-995F-9F1F58F98B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988051" y="3059349"/>
                <a:ext cx="2688678" cy="0"/>
              </a:xfrm>
              <a:prstGeom prst="line">
                <a:avLst/>
              </a:prstGeom>
              <a:ln>
                <a:solidFill>
                  <a:srgbClr val="1421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id="{DE13FE27-4079-7F49-B34E-BDA3ABD9DC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988050" y="3818107"/>
                <a:ext cx="2688678" cy="0"/>
              </a:xfrm>
              <a:prstGeom prst="line">
                <a:avLst/>
              </a:prstGeom>
              <a:ln>
                <a:solidFill>
                  <a:srgbClr val="1421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>
                <a:extLst>
                  <a:ext uri="{FF2B5EF4-FFF2-40B4-BE49-F238E27FC236}">
                    <a16:creationId xmlns:a16="http://schemas.microsoft.com/office/drawing/2014/main" id="{A654B28E-89AE-044C-96C2-A3F88DF729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988051" y="4207213"/>
                <a:ext cx="2688678" cy="0"/>
              </a:xfrm>
              <a:prstGeom prst="line">
                <a:avLst/>
              </a:prstGeom>
              <a:ln>
                <a:solidFill>
                  <a:srgbClr val="1421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78F8B7A1-3C08-8743-BBF3-C48FDC1ED322}"/>
                </a:ext>
              </a:extLst>
            </p:cNvPr>
            <p:cNvSpPr txBox="1"/>
            <p:nvPr userDrawn="1"/>
          </p:nvSpPr>
          <p:spPr>
            <a:xfrm>
              <a:off x="4786007" y="2344038"/>
              <a:ext cx="1429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MX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PROYECTO:</a:t>
              </a: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A089CC4C-81F0-CE40-A830-EAAF1ED21DFC}"/>
                </a:ext>
              </a:extLst>
            </p:cNvPr>
            <p:cNvSpPr txBox="1"/>
            <p:nvPr userDrawn="1"/>
          </p:nvSpPr>
          <p:spPr>
            <a:xfrm>
              <a:off x="4766551" y="2723417"/>
              <a:ext cx="1429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MX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MODELO:</a:t>
              </a: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3BE639C2-2C5C-514F-B53C-E766065CE4DE}"/>
                </a:ext>
              </a:extLst>
            </p:cNvPr>
            <p:cNvSpPr txBox="1"/>
            <p:nvPr userDrawn="1"/>
          </p:nvSpPr>
          <p:spPr>
            <a:xfrm>
              <a:off x="4795734" y="3122251"/>
              <a:ext cx="1429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MX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LOCALIDAD:</a:t>
              </a: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43DB0E25-B2C3-C240-A9C7-AEF72508B120}"/>
                </a:ext>
              </a:extLst>
            </p:cNvPr>
            <p:cNvSpPr txBox="1"/>
            <p:nvPr userDrawn="1"/>
          </p:nvSpPr>
          <p:spPr>
            <a:xfrm>
              <a:off x="4776278" y="3501630"/>
              <a:ext cx="1429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MX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DONADOR:</a:t>
              </a: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381FD6A5-C99A-2941-9146-DE9BBC2A8A87}"/>
                </a:ext>
              </a:extLst>
            </p:cNvPr>
            <p:cNvSpPr txBox="1"/>
            <p:nvPr userDrawn="1"/>
          </p:nvSpPr>
          <p:spPr>
            <a:xfrm>
              <a:off x="4795734" y="3871281"/>
              <a:ext cx="1429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MX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FECHA DE INICIO:</a:t>
              </a: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11AA21C2-BA77-EF44-8462-F76443FACEAC}"/>
                </a:ext>
              </a:extLst>
            </p:cNvPr>
            <p:cNvSpPr txBox="1"/>
            <p:nvPr userDrawn="1"/>
          </p:nvSpPr>
          <p:spPr>
            <a:xfrm>
              <a:off x="4776278" y="4250660"/>
              <a:ext cx="1663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MX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FECHA DE TÉRMINO:</a:t>
              </a: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7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A2AF82C7-947E-5D42-9A9F-FEE13C8DBC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688" y="297069"/>
            <a:ext cx="826312" cy="322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B82724-8652-F643-ABE6-ACEBD2A7BAD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43626" y="650832"/>
            <a:ext cx="8256745" cy="6500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E906D89-671B-6E4B-B73A-FE2147E584AE}"/>
              </a:ext>
            </a:extLst>
          </p:cNvPr>
          <p:cNvSpPr txBox="1"/>
          <p:nvPr userDrawn="1"/>
        </p:nvSpPr>
        <p:spPr>
          <a:xfrm>
            <a:off x="890153" y="273497"/>
            <a:ext cx="736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CONDICIONES DE LA VIVIENDA ANTES DE LA INTERVENCIÓN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7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FF4C3DA9-127E-C142-B469-F4F26426D53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688" y="297069"/>
            <a:ext cx="826312" cy="322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800BEC-0C16-AC44-94A5-54D80ABDA8E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43626" y="650832"/>
            <a:ext cx="8256745" cy="6500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5B1055D-1756-EB4D-8759-CB5ECD6EEE1E}"/>
              </a:ext>
            </a:extLst>
          </p:cNvPr>
          <p:cNvSpPr txBox="1"/>
          <p:nvPr userDrawn="1"/>
        </p:nvSpPr>
        <p:spPr>
          <a:xfrm>
            <a:off x="890153" y="273497"/>
            <a:ext cx="736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REPORTE DE TÉRMINO DE OBRA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E3E299-2331-6D4C-8580-8CB384AF33A2}"/>
              </a:ext>
            </a:extLst>
          </p:cNvPr>
          <p:cNvSpPr txBox="1"/>
          <p:nvPr userDrawn="1"/>
        </p:nvSpPr>
        <p:spPr>
          <a:xfrm>
            <a:off x="-2" y="315200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142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FACHADA PRINCIPAL</a:t>
            </a:r>
            <a:endParaRPr lang="en-US" sz="1200" dirty="0">
              <a:solidFill>
                <a:srgbClr val="142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2196A4-7F0A-1744-916C-A10E573D6CEB}"/>
              </a:ext>
            </a:extLst>
          </p:cNvPr>
          <p:cNvSpPr txBox="1"/>
          <p:nvPr userDrawn="1"/>
        </p:nvSpPr>
        <p:spPr>
          <a:xfrm>
            <a:off x="4572000" y="31520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142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VISTA LATERAL</a:t>
            </a:r>
            <a:endParaRPr lang="en-US" sz="1200" dirty="0">
              <a:solidFill>
                <a:srgbClr val="142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21B7845-E4CE-A241-A56E-491E0EFCD650}"/>
              </a:ext>
            </a:extLst>
          </p:cNvPr>
          <p:cNvSpPr txBox="1"/>
          <p:nvPr userDrawn="1"/>
        </p:nvSpPr>
        <p:spPr>
          <a:xfrm>
            <a:off x="0" y="6068669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142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VISTA INTERIOR</a:t>
            </a:r>
            <a:endParaRPr lang="en-US" sz="1200" dirty="0">
              <a:solidFill>
                <a:srgbClr val="142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362768-B922-5C4E-BCEA-94A72F88EE51}"/>
              </a:ext>
            </a:extLst>
          </p:cNvPr>
          <p:cNvSpPr txBox="1"/>
          <p:nvPr userDrawn="1"/>
        </p:nvSpPr>
        <p:spPr>
          <a:xfrm>
            <a:off x="4572002" y="6068668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142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VISTA INTERIOR</a:t>
            </a:r>
            <a:endParaRPr lang="en-US" sz="1200" dirty="0">
              <a:solidFill>
                <a:srgbClr val="142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9470F7B-A5C8-D04D-BB5C-A324DE04192E}"/>
              </a:ext>
            </a:extLst>
          </p:cNvPr>
          <p:cNvSpPr/>
          <p:nvPr userDrawn="1"/>
        </p:nvSpPr>
        <p:spPr>
          <a:xfrm>
            <a:off x="5215731" y="1052701"/>
            <a:ext cx="3284537" cy="1965945"/>
          </a:xfrm>
          <a:prstGeom prst="rect">
            <a:avLst/>
          </a:prstGeom>
          <a:solidFill>
            <a:schemeClr val="bg1"/>
          </a:solidFill>
          <a:ln>
            <a:solidFill>
              <a:srgbClr val="142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62367D6-30EA-8A4B-AF89-2D4014D68FA3}"/>
              </a:ext>
            </a:extLst>
          </p:cNvPr>
          <p:cNvSpPr/>
          <p:nvPr userDrawn="1"/>
        </p:nvSpPr>
        <p:spPr>
          <a:xfrm>
            <a:off x="643733" y="1052701"/>
            <a:ext cx="3284537" cy="1965945"/>
          </a:xfrm>
          <a:prstGeom prst="rect">
            <a:avLst/>
          </a:prstGeom>
          <a:solidFill>
            <a:schemeClr val="bg1"/>
          </a:solidFill>
          <a:ln>
            <a:solidFill>
              <a:srgbClr val="142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740D9C8-19B8-4049-83A5-F95802F74DC9}"/>
              </a:ext>
            </a:extLst>
          </p:cNvPr>
          <p:cNvSpPr/>
          <p:nvPr userDrawn="1"/>
        </p:nvSpPr>
        <p:spPr>
          <a:xfrm>
            <a:off x="6070060" y="4029713"/>
            <a:ext cx="1643974" cy="1965945"/>
          </a:xfrm>
          <a:prstGeom prst="rect">
            <a:avLst/>
          </a:prstGeom>
          <a:solidFill>
            <a:schemeClr val="bg1"/>
          </a:solidFill>
          <a:ln>
            <a:solidFill>
              <a:srgbClr val="142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B6EBA8D-EBD7-6242-ADE7-F6B3C70322A0}"/>
              </a:ext>
            </a:extLst>
          </p:cNvPr>
          <p:cNvSpPr/>
          <p:nvPr userDrawn="1"/>
        </p:nvSpPr>
        <p:spPr>
          <a:xfrm>
            <a:off x="643733" y="4029713"/>
            <a:ext cx="3284537" cy="1965945"/>
          </a:xfrm>
          <a:prstGeom prst="rect">
            <a:avLst/>
          </a:prstGeom>
          <a:solidFill>
            <a:schemeClr val="bg1"/>
          </a:solidFill>
          <a:ln>
            <a:solidFill>
              <a:srgbClr val="142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5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4B5B52E1-4E68-7A45-B357-4EB7D7F0ED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688" y="297069"/>
            <a:ext cx="826312" cy="322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639B8B-2132-6A40-A42F-6D9D414F29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43626" y="650832"/>
            <a:ext cx="8256745" cy="6500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ECC30A-F2D2-844B-9901-77BAB62BFCD8}"/>
              </a:ext>
            </a:extLst>
          </p:cNvPr>
          <p:cNvSpPr txBox="1"/>
          <p:nvPr userDrawn="1"/>
        </p:nvSpPr>
        <p:spPr>
          <a:xfrm>
            <a:off x="890153" y="273497"/>
            <a:ext cx="736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ACTA DE ENTREGA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97359F-CFC1-3C40-8EDA-533AD379E35A}"/>
              </a:ext>
            </a:extLst>
          </p:cNvPr>
          <p:cNvSpPr txBox="1"/>
          <p:nvPr/>
        </p:nvSpPr>
        <p:spPr>
          <a:xfrm>
            <a:off x="6240026" y="2331218"/>
            <a:ext cx="244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FAM HILARIO ACEVES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DB0A1F-9CEF-454B-A721-CC79F1FB7649}"/>
              </a:ext>
            </a:extLst>
          </p:cNvPr>
          <p:cNvSpPr txBox="1"/>
          <p:nvPr/>
        </p:nvSpPr>
        <p:spPr>
          <a:xfrm>
            <a:off x="6240026" y="2723104"/>
            <a:ext cx="244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142141"/>
                </a:solidFill>
              </a:rPr>
              <a:t>46 M2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13B833-2211-B54F-8618-84C83F7EF2C4}"/>
              </a:ext>
            </a:extLst>
          </p:cNvPr>
          <p:cNvSpPr txBox="1"/>
          <p:nvPr/>
        </p:nvSpPr>
        <p:spPr>
          <a:xfrm>
            <a:off x="6240027" y="3122926"/>
            <a:ext cx="133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rgbClr val="142141"/>
                </a:solidFill>
              </a:rPr>
              <a:t>TEMOAYA, EDO. MEX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79C9F2-6A93-9748-90A9-4092CC0DD3F4}"/>
              </a:ext>
            </a:extLst>
          </p:cNvPr>
          <p:cNvSpPr txBox="1"/>
          <p:nvPr/>
        </p:nvSpPr>
        <p:spPr>
          <a:xfrm>
            <a:off x="6229978" y="3486779"/>
            <a:ext cx="244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142141"/>
                </a:solidFill>
              </a:rPr>
              <a:t>WILLIAM GRANT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B5587D-D433-BA4C-8835-BD4DB647C7A2}"/>
              </a:ext>
            </a:extLst>
          </p:cNvPr>
          <p:cNvSpPr txBox="1"/>
          <p:nvPr/>
        </p:nvSpPr>
        <p:spPr>
          <a:xfrm>
            <a:off x="6240027" y="3858567"/>
            <a:ext cx="244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26/08/2022</a:t>
            </a:r>
            <a:endParaRPr lang="es-ES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7C9B0DA-DF1E-EF4E-B3F3-CD4CEECFFB40}"/>
              </a:ext>
            </a:extLst>
          </p:cNvPr>
          <p:cNvSpPr txBox="1"/>
          <p:nvPr/>
        </p:nvSpPr>
        <p:spPr>
          <a:xfrm>
            <a:off x="6240027" y="4250453"/>
            <a:ext cx="244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142141"/>
                </a:solidFill>
              </a:rPr>
              <a:t>11/09/2022</a:t>
            </a:r>
          </a:p>
        </p:txBody>
      </p:sp>
    </p:spTree>
    <p:extLst>
      <p:ext uri="{BB962C8B-B14F-4D97-AF65-F5344CB8AC3E}">
        <p14:creationId xmlns:p14="http://schemas.microsoft.com/office/powerpoint/2010/main" val="387616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E37EED-30B3-25FA-35A2-AF9164A7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55" y="1807091"/>
            <a:ext cx="4325090" cy="32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7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7414A97-F480-2F8F-2B7D-9C0F098E6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448" y="1093983"/>
            <a:ext cx="2408036" cy="180602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88DABE3-9544-F360-B3C8-B94BE2B0B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79" y="1093983"/>
            <a:ext cx="2529393" cy="189704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E8560CD-8A06-1D7A-2C12-D2E5B4A70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264" y="4104011"/>
            <a:ext cx="1354520" cy="180602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A9763A6-5F51-FE0A-C1F0-F02321C32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216" y="4104012"/>
            <a:ext cx="1354520" cy="18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8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4C97359F-CFC1-3C40-8EDA-533AD379E35A}"/>
              </a:ext>
            </a:extLst>
          </p:cNvPr>
          <p:cNvSpPr txBox="1"/>
          <p:nvPr/>
        </p:nvSpPr>
        <p:spPr>
          <a:xfrm>
            <a:off x="1578635" y="260879"/>
            <a:ext cx="6090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142141"/>
                </a:solidFill>
              </a:rPr>
              <a:t>ACTA DE ENTREGA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FEA2F6-368D-C573-A348-E0AD9292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890" y="1131991"/>
            <a:ext cx="4051776" cy="54023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34093DB-E154-3377-24EE-D8CA3449A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24" y="1131991"/>
            <a:ext cx="4051776" cy="54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</TotalTime>
  <Words>18</Words>
  <Application>Microsoft Office PowerPoint</Application>
  <PresentationFormat>Presentación en pantalla (4:3)</PresentationFormat>
  <Paragraphs>8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Social</cp:lastModifiedBy>
  <cp:revision>50</cp:revision>
  <cp:lastPrinted>2022-09-13T22:42:42Z</cp:lastPrinted>
  <dcterms:created xsi:type="dcterms:W3CDTF">2020-03-06T18:50:14Z</dcterms:created>
  <dcterms:modified xsi:type="dcterms:W3CDTF">2022-09-13T22:42:44Z</dcterms:modified>
</cp:coreProperties>
</file>